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Minimum Spanning Tree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Prepared by : </a:t>
            </a:r>
            <a:r>
              <a:rPr lang="en-US" dirty="0" err="1" smtClean="0"/>
              <a:t>noor</a:t>
            </a:r>
            <a:r>
              <a:rPr lang="en-US" dirty="0" smtClean="0"/>
              <a:t> </a:t>
            </a:r>
            <a:r>
              <a:rPr lang="en-US" dirty="0" err="1" smtClean="0"/>
              <a:t>masrur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9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4632" y="-484632"/>
            <a:ext cx="9144000" cy="101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2920" y="-502920"/>
            <a:ext cx="9144000" cy="101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7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680" y="-573024"/>
            <a:ext cx="9144000" cy="1029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5780" y="-699516"/>
            <a:ext cx="9144000" cy="101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672" y="-755904"/>
            <a:ext cx="9144000" cy="101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7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3020" y="-1303020"/>
            <a:ext cx="7516368" cy="101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9284" y="-1485900"/>
            <a:ext cx="7781544" cy="1016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0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1824" cy="70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5024" y="-1353312"/>
            <a:ext cx="7452360" cy="101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04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340" y="-434340"/>
            <a:ext cx="9144000" cy="100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11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0764" y="-1540764"/>
            <a:ext cx="7050024" cy="101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7824" y="-877824"/>
            <a:ext cx="8293608" cy="100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31552" cy="81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129</TotalTime>
  <Words>8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Minimum Spanning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Minimum Spanning Tree</dc:title>
  <dc:creator>Noor Masrur</dc:creator>
  <cp:lastModifiedBy>Noor Masrur</cp:lastModifiedBy>
  <cp:revision>4</cp:revision>
  <dcterms:created xsi:type="dcterms:W3CDTF">2020-09-07T12:24:12Z</dcterms:created>
  <dcterms:modified xsi:type="dcterms:W3CDTF">2020-09-07T15:09:07Z</dcterms:modified>
</cp:coreProperties>
</file>